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/>
    <p:restoredTop sz="94643"/>
  </p:normalViewPr>
  <p:slideViewPr>
    <p:cSldViewPr snapToGrid="0">
      <p:cViewPr varScale="1">
        <p:scale>
          <a:sx n="118" d="100"/>
          <a:sy n="118" d="100"/>
        </p:scale>
        <p:origin x="24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FAE1-A55B-433F-B2F9-F6E4FD9F9DFE}" type="datetimeFigureOut">
              <a:rPr lang="zh-CN" altLang="en-US" smtClean="0"/>
              <a:t>2018/9/29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2731-8B11-4AD6-AED2-757286569D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471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FAE1-A55B-433F-B2F9-F6E4FD9F9DFE}" type="datetimeFigureOut">
              <a:rPr lang="zh-CN" altLang="en-US" smtClean="0"/>
              <a:t>2018/9/29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2731-8B11-4AD6-AED2-757286569D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5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FAE1-A55B-433F-B2F9-F6E4FD9F9DFE}" type="datetimeFigureOut">
              <a:rPr lang="zh-CN" altLang="en-US" smtClean="0"/>
              <a:t>2018/9/29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2731-8B11-4AD6-AED2-757286569D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512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FAE1-A55B-433F-B2F9-F6E4FD9F9DFE}" type="datetimeFigureOut">
              <a:rPr lang="zh-CN" altLang="en-US" smtClean="0"/>
              <a:t>2018/9/29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2731-8B11-4AD6-AED2-757286569D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653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FAE1-A55B-433F-B2F9-F6E4FD9F9DFE}" type="datetimeFigureOut">
              <a:rPr lang="zh-CN" altLang="en-US" smtClean="0"/>
              <a:t>2018/9/29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2731-8B11-4AD6-AED2-757286569D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944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FAE1-A55B-433F-B2F9-F6E4FD9F9DFE}" type="datetimeFigureOut">
              <a:rPr lang="zh-CN" altLang="en-US" smtClean="0"/>
              <a:t>2018/9/29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2731-8B11-4AD6-AED2-757286569D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292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FAE1-A55B-433F-B2F9-F6E4FD9F9DFE}" type="datetimeFigureOut">
              <a:rPr lang="zh-CN" altLang="en-US" smtClean="0"/>
              <a:t>2018/9/29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2731-8B11-4AD6-AED2-757286569D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51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FAE1-A55B-433F-B2F9-F6E4FD9F9DFE}" type="datetimeFigureOut">
              <a:rPr lang="zh-CN" altLang="en-US" smtClean="0"/>
              <a:t>2018/9/29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2731-8B11-4AD6-AED2-757286569D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643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FAE1-A55B-433F-B2F9-F6E4FD9F9DFE}" type="datetimeFigureOut">
              <a:rPr lang="zh-CN" altLang="en-US" smtClean="0"/>
              <a:t>2018/9/29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2731-8B11-4AD6-AED2-757286569D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78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FAE1-A55B-433F-B2F9-F6E4FD9F9DFE}" type="datetimeFigureOut">
              <a:rPr lang="zh-CN" altLang="en-US" smtClean="0"/>
              <a:t>2018/9/29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2731-8B11-4AD6-AED2-757286569D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8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FAE1-A55B-433F-B2F9-F6E4FD9F9DFE}" type="datetimeFigureOut">
              <a:rPr lang="zh-CN" altLang="en-US" smtClean="0"/>
              <a:t>2018/9/29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2731-8B11-4AD6-AED2-757286569D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175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6FAE1-A55B-433F-B2F9-F6E4FD9F9DFE}" type="datetimeFigureOut">
              <a:rPr lang="zh-CN" altLang="en-US" smtClean="0"/>
              <a:t>2018/9/29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32731-8B11-4AD6-AED2-757286569D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856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0C937EB-B3BD-478E-9F6B-BB9B830799C1}"/>
              </a:ext>
            </a:extLst>
          </p:cNvPr>
          <p:cNvSpPr txBox="1"/>
          <p:nvPr/>
        </p:nvSpPr>
        <p:spPr>
          <a:xfrm>
            <a:off x="195476" y="37210"/>
            <a:ext cx="8020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1"/>
                </a:solidFill>
              </a:rPr>
              <a:t>Practice with </a:t>
            </a:r>
            <a:r>
              <a:rPr lang="en-US" altLang="zh-CN" sz="2400" b="1" dirty="0" err="1">
                <a:solidFill>
                  <a:schemeClr val="accent1"/>
                </a:solidFill>
              </a:rPr>
              <a:t>AccuRT</a:t>
            </a:r>
            <a:r>
              <a:rPr lang="en-US" altLang="zh-CN" sz="2400" b="1" dirty="0">
                <a:solidFill>
                  <a:schemeClr val="accent1"/>
                </a:solidFill>
              </a:rPr>
              <a:t> – simulate the color of the ocean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48A980A-11F1-40B4-981C-150A5CFAE8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54" y="498875"/>
            <a:ext cx="3915691" cy="587064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A2ECB7E1-B124-4623-8219-AE013D07E3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674" y="498875"/>
            <a:ext cx="5784664" cy="563909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CB2BD1F5-F7A3-4179-A4F2-C0CDF3F9FE9B}"/>
              </a:ext>
            </a:extLst>
          </p:cNvPr>
          <p:cNvSpPr txBox="1"/>
          <p:nvPr/>
        </p:nvSpPr>
        <p:spPr>
          <a:xfrm>
            <a:off x="1204866" y="6369520"/>
            <a:ext cx="3068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Aqua MODIS RGB 03/10/2011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A58FA45E-603F-479E-B27F-B1F1AD00894A}"/>
              </a:ext>
            </a:extLst>
          </p:cNvPr>
          <p:cNvSpPr txBox="1"/>
          <p:nvPr/>
        </p:nvSpPr>
        <p:spPr>
          <a:xfrm>
            <a:off x="6665043" y="6092521"/>
            <a:ext cx="4322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/>
              <a:t>AccuRT</a:t>
            </a:r>
            <a:r>
              <a:rPr lang="en-US" altLang="zh-CN" dirty="0"/>
              <a:t> simulated RGB pixels</a:t>
            </a:r>
          </a:p>
          <a:p>
            <a:pPr algn="ctr"/>
            <a:r>
              <a:rPr lang="en-US" altLang="zh-CN" dirty="0"/>
              <a:t>(</a:t>
            </a:r>
            <a:r>
              <a:rPr lang="en-US" altLang="zh-CN" dirty="0" err="1"/>
              <a:t>Solz</a:t>
            </a:r>
            <a:r>
              <a:rPr lang="en-US" altLang="zh-CN" dirty="0"/>
              <a:t>=40°,Senz=10°, </a:t>
            </a:r>
            <a:r>
              <a:rPr lang="en-US" altLang="zh-CN" dirty="0" err="1"/>
              <a:t>Relaz</a:t>
            </a:r>
            <a:r>
              <a:rPr lang="en-US" altLang="zh-CN" dirty="0"/>
              <a:t>=120°)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266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0C937EB-B3BD-478E-9F6B-BB9B830799C1}"/>
              </a:ext>
            </a:extLst>
          </p:cNvPr>
          <p:cNvSpPr txBox="1"/>
          <p:nvPr/>
        </p:nvSpPr>
        <p:spPr>
          <a:xfrm>
            <a:off x="195476" y="37210"/>
            <a:ext cx="11769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1"/>
                </a:solidFill>
              </a:rPr>
              <a:t>Practice with </a:t>
            </a:r>
            <a:r>
              <a:rPr lang="en-US" altLang="zh-CN" sz="2400" b="1" dirty="0" err="1">
                <a:solidFill>
                  <a:schemeClr val="accent1"/>
                </a:solidFill>
              </a:rPr>
              <a:t>AccuRT</a:t>
            </a:r>
            <a:r>
              <a:rPr lang="en-US" altLang="zh-CN" sz="2400" b="1" dirty="0">
                <a:solidFill>
                  <a:schemeClr val="accent1"/>
                </a:solidFill>
              </a:rPr>
              <a:t> – simulate the color of the ocean</a:t>
            </a:r>
            <a:endParaRPr lang="zh-CN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94DDF07-0BD9-4A2A-921A-D868401B2580}"/>
              </a:ext>
            </a:extLst>
          </p:cNvPr>
          <p:cNvSpPr txBox="1"/>
          <p:nvPr/>
        </p:nvSpPr>
        <p:spPr>
          <a:xfrm>
            <a:off x="289169" y="447354"/>
            <a:ext cx="116136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/>
              <a:t>AccuRT</a:t>
            </a:r>
            <a:r>
              <a:rPr lang="en-US" altLang="zh-CN" b="1" dirty="0"/>
              <a:t> configuration file for the simulation: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/>
              <a:t>Main configuration file: </a:t>
            </a:r>
            <a:r>
              <a:rPr lang="en-US" altLang="zh-CN" dirty="0" err="1"/>
              <a:t>ocsim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/>
              <a:t>Ocean configuration file: /</a:t>
            </a:r>
            <a:r>
              <a:rPr lang="en-US" altLang="zh-CN" dirty="0" err="1"/>
              <a:t>ocsimMaterials</a:t>
            </a:r>
            <a:r>
              <a:rPr lang="en-US" altLang="zh-CN" dirty="0"/>
              <a:t>/</a:t>
            </a:r>
            <a:r>
              <a:rPr lang="en-US" altLang="zh-CN" dirty="0" err="1"/>
              <a:t>water_impurity_ccrr</a:t>
            </a:r>
            <a:r>
              <a:rPr lang="en-US" altLang="zh-CN" dirty="0"/>
              <a:t>, chl.txt, tsm.txt     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/>
              <a:t>Aerosol configuration file: /</a:t>
            </a:r>
            <a:r>
              <a:rPr lang="en-US" altLang="zh-CN" dirty="0" err="1"/>
              <a:t>ocsimMaterials</a:t>
            </a:r>
            <a:r>
              <a:rPr lang="en-US" altLang="zh-CN" dirty="0"/>
              <a:t>/aerosol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49441167-C7A9-4676-81C5-28D4D9FDDEDF}"/>
              </a:ext>
            </a:extLst>
          </p:cNvPr>
          <p:cNvSpPr txBox="1"/>
          <p:nvPr/>
        </p:nvSpPr>
        <p:spPr>
          <a:xfrm>
            <a:off x="289169" y="1639868"/>
            <a:ext cx="1161366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accent1"/>
                </a:solidFill>
              </a:rPr>
              <a:t>Tag setting in ‘</a:t>
            </a:r>
            <a:r>
              <a:rPr lang="en-US" altLang="zh-CN" b="1" dirty="0" err="1">
                <a:solidFill>
                  <a:schemeClr val="accent1"/>
                </a:solidFill>
              </a:rPr>
              <a:t>ocsim</a:t>
            </a:r>
            <a:r>
              <a:rPr lang="en-US" altLang="zh-CN" b="1" dirty="0">
                <a:solidFill>
                  <a:schemeClr val="accent1"/>
                </a:solidFill>
              </a:rPr>
              <a:t>’ (all other tags use default values):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accent1"/>
                </a:solidFill>
              </a:rPr>
              <a:t>SOURCE_TYPE = </a:t>
            </a:r>
            <a:r>
              <a:rPr lang="en-US" altLang="zh-CN" dirty="0" err="1">
                <a:solidFill>
                  <a:schemeClr val="accent1"/>
                </a:solidFill>
              </a:rPr>
              <a:t>constant_one</a:t>
            </a:r>
            <a:endParaRPr lang="en-US" altLang="zh-CN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accent1"/>
                </a:solidFill>
              </a:rPr>
              <a:t>SOURCE_ZENITH_ANGLE = 40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accent1"/>
                </a:solidFill>
              </a:rPr>
              <a:t>STREAM_UPPER_SLAB_SIZE = 40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accent1"/>
                </a:solidFill>
              </a:rPr>
              <a:t>MATERIALS_INCLUDED_UPPER_SLAB = </a:t>
            </a:r>
            <a:r>
              <a:rPr lang="en-US" altLang="zh-CN" dirty="0" err="1">
                <a:solidFill>
                  <a:schemeClr val="accent1"/>
                </a:solidFill>
              </a:rPr>
              <a:t>earth_atmospheric_gases</a:t>
            </a:r>
            <a:r>
              <a:rPr lang="en-US" altLang="zh-CN" dirty="0">
                <a:solidFill>
                  <a:schemeClr val="accent1"/>
                </a:solidFill>
              </a:rPr>
              <a:t>  aerosols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accent1"/>
                </a:solidFill>
              </a:rPr>
              <a:t>MATERIALS_INCLUDED_LOWER_SLAB = </a:t>
            </a:r>
            <a:r>
              <a:rPr lang="en-US" altLang="zh-CN" dirty="0" err="1">
                <a:solidFill>
                  <a:schemeClr val="accent1"/>
                </a:solidFill>
              </a:rPr>
              <a:t>pure_water</a:t>
            </a:r>
            <a:r>
              <a:rPr lang="en-US" altLang="zh-CN" dirty="0">
                <a:solidFill>
                  <a:schemeClr val="accent1"/>
                </a:solidFill>
              </a:rPr>
              <a:t>  </a:t>
            </a:r>
            <a:r>
              <a:rPr lang="en-US" altLang="zh-CN" dirty="0" err="1">
                <a:solidFill>
                  <a:schemeClr val="accent1"/>
                </a:solidFill>
              </a:rPr>
              <a:t>water_impurity_ccrr</a:t>
            </a:r>
            <a:endParaRPr lang="en-US" altLang="zh-CN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accent1"/>
                </a:solidFill>
              </a:rPr>
              <a:t>DETECTOR_AZIMUTH_ANGLES = 120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accent1"/>
                </a:solidFill>
              </a:rPr>
              <a:t>DETECTOR_POLAR_ANGLES =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accent1"/>
                </a:solidFill>
              </a:rPr>
              <a:t>DETECTOR_WAVELENGTHS = 469 555 645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accent1"/>
                </a:solidFill>
              </a:rPr>
              <a:t>SAVE_RADIANCE = true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accent1"/>
                </a:solidFill>
              </a:rPr>
              <a:t>REPEATED_RUN_SIZE = 30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8A296679-E1FE-498B-A57C-56A12CFCD17E}"/>
              </a:ext>
            </a:extLst>
          </p:cNvPr>
          <p:cNvSpPr txBox="1"/>
          <p:nvPr/>
        </p:nvSpPr>
        <p:spPr>
          <a:xfrm>
            <a:off x="289169" y="4726517"/>
            <a:ext cx="46032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</a:rPr>
              <a:t>Tag setting in ‘</a:t>
            </a:r>
            <a:r>
              <a:rPr lang="en-US" altLang="zh-CN" b="1" dirty="0" err="1">
                <a:solidFill>
                  <a:srgbClr val="C00000"/>
                </a:solidFill>
              </a:rPr>
              <a:t>water_impurity_ccrr</a:t>
            </a:r>
            <a:r>
              <a:rPr lang="en-US" altLang="zh-CN" b="1" dirty="0">
                <a:solidFill>
                  <a:srgbClr val="C00000"/>
                </a:solidFill>
              </a:rPr>
              <a:t>’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C00000"/>
                </a:solidFill>
              </a:rPr>
              <a:t>CHLOROPHYLL_CONCENTRATION  = chl.txt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C00000"/>
                </a:solidFill>
              </a:rPr>
              <a:t>MINERAL_CONCENTRATION  = tsm.txt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C00000"/>
                </a:solidFill>
              </a:rPr>
              <a:t>CDOM_ABSORPTION_443 = 1 0.1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753A582-AFFC-4AC1-9EC6-63A6F17C32B4}"/>
              </a:ext>
            </a:extLst>
          </p:cNvPr>
          <p:cNvSpPr txBox="1"/>
          <p:nvPr/>
        </p:nvSpPr>
        <p:spPr>
          <a:xfrm>
            <a:off x="5691479" y="4779189"/>
            <a:ext cx="3688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</a:rPr>
              <a:t>Tag setting in ‘aerosol’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C00000"/>
                </a:solidFill>
              </a:rPr>
              <a:t>FINE_MODE_FRACTION = 0.4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C00000"/>
                </a:solidFill>
              </a:rPr>
              <a:t>RELATIVE_HUMIDITY = 0.7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E2A3E3BE-13E4-49A0-9D31-5D82EBB260DA}"/>
              </a:ext>
            </a:extLst>
          </p:cNvPr>
          <p:cNvSpPr txBox="1"/>
          <p:nvPr/>
        </p:nvSpPr>
        <p:spPr>
          <a:xfrm>
            <a:off x="289169" y="5897460"/>
            <a:ext cx="10996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accent1"/>
                </a:solidFill>
              </a:rPr>
              <a:t>MATLAB script for data preparation and image plotting: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 err="1">
                <a:solidFill>
                  <a:schemeClr val="accent1"/>
                </a:solidFill>
              </a:rPr>
              <a:t>ocparam.m</a:t>
            </a:r>
            <a:r>
              <a:rPr lang="en-US" altLang="zh-CN" dirty="0">
                <a:solidFill>
                  <a:schemeClr val="accent1"/>
                </a:solidFill>
              </a:rPr>
              <a:t> creates ‘chl.txt’ and ‘tsm.txt’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 err="1">
                <a:solidFill>
                  <a:schemeClr val="accent1"/>
                </a:solidFill>
              </a:rPr>
              <a:t>plot_RGB_OC.m</a:t>
            </a:r>
            <a:r>
              <a:rPr lang="en-US" altLang="zh-CN">
                <a:solidFill>
                  <a:schemeClr val="accent1"/>
                </a:solidFill>
              </a:rPr>
              <a:t> </a:t>
            </a:r>
            <a:r>
              <a:rPr lang="en-US" altLang="zh-CN" smtClean="0">
                <a:solidFill>
                  <a:schemeClr val="accent1"/>
                </a:solidFill>
              </a:rPr>
              <a:t>reads </a:t>
            </a:r>
            <a:r>
              <a:rPr lang="en-US" altLang="zh-CN" dirty="0">
                <a:solidFill>
                  <a:schemeClr val="accent1"/>
                </a:solidFill>
              </a:rPr>
              <a:t>the simulation data </a:t>
            </a:r>
            <a:r>
              <a:rPr lang="en-US" altLang="zh-CN">
                <a:solidFill>
                  <a:schemeClr val="accent1"/>
                </a:solidFill>
              </a:rPr>
              <a:t>and </a:t>
            </a:r>
            <a:r>
              <a:rPr lang="en-US" altLang="zh-CN" smtClean="0">
                <a:solidFill>
                  <a:schemeClr val="accent1"/>
                </a:solidFill>
              </a:rPr>
              <a:t>plots </a:t>
            </a:r>
            <a:r>
              <a:rPr lang="en-US" altLang="zh-CN" dirty="0">
                <a:solidFill>
                  <a:schemeClr val="accent1"/>
                </a:solidFill>
              </a:rPr>
              <a:t>the RGB image.</a:t>
            </a:r>
          </a:p>
        </p:txBody>
      </p:sp>
    </p:spTree>
    <p:extLst>
      <p:ext uri="{BB962C8B-B14F-4D97-AF65-F5344CB8AC3E}">
        <p14:creationId xmlns:p14="http://schemas.microsoft.com/office/powerpoint/2010/main" val="3453204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170</Words>
  <Application>Microsoft Macintosh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Calibri</vt:lpstr>
      <vt:lpstr>Calibri Light</vt:lpstr>
      <vt:lpstr>Wingdings</vt:lpstr>
      <vt:lpstr>等线</vt:lpstr>
      <vt:lpstr>等线 Light</vt:lpstr>
      <vt:lpstr>Arial</vt:lpstr>
      <vt:lpstr>Office 主题​​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Yongzhen Fan</dc:creator>
  <cp:lastModifiedBy>Knut Stamnes</cp:lastModifiedBy>
  <cp:revision>9</cp:revision>
  <dcterms:created xsi:type="dcterms:W3CDTF">2018-09-29T01:27:51Z</dcterms:created>
  <dcterms:modified xsi:type="dcterms:W3CDTF">2018-09-29T13:12:45Z</dcterms:modified>
</cp:coreProperties>
</file>